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114" d="100"/>
          <a:sy n="114" d="100"/>
        </p:scale>
        <p:origin x="360" y="102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tyajit-84568/Docu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 – </a:t>
            </a:r>
            <a:r>
              <a:rPr lang="en-US" sz="3200" dirty="0"/>
              <a:t>18</a:t>
            </a:r>
            <a:r>
              <a:rPr lang="en-US" sz="3200" baseline="30000" dirty="0"/>
              <a:t>th</a:t>
            </a:r>
            <a:r>
              <a:rPr lang="en-US" sz="3200" dirty="0"/>
              <a:t> June 2022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Rajanandini Sahu, 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12597"/>
            <a:ext cx="11629106" cy="1021812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of plant through B2B  platform.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91" y="1207757"/>
            <a:ext cx="6118563" cy="2196956"/>
          </a:xfrm>
          <a:ln w="3175">
            <a:noFill/>
          </a:ln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 –</a:t>
            </a:r>
          </a:p>
          <a:p>
            <a:pPr>
              <a:defRPr/>
            </a:pP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Review of SRS final version – 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Completed</a:t>
            </a:r>
          </a:p>
          <a:p>
            <a:pPr>
              <a:lnSpc>
                <a:spcPct val="160000"/>
              </a:lnSpc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Internal Training on Jenkins to project members by Ankit - </a:t>
            </a:r>
            <a:r>
              <a:rPr lang="en-IN" sz="1400" dirty="0">
                <a:solidFill>
                  <a:prstClr val="black"/>
                </a:solidFill>
                <a:highlight>
                  <a:srgbClr val="00FF00"/>
                </a:highlight>
                <a:latin typeface="Segoe UI"/>
              </a:rPr>
              <a:t>Completed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IN" sz="1400" baseline="0" dirty="0">
                <a:solidFill>
                  <a:prstClr val="black"/>
                </a:solidFill>
                <a:latin typeface="Segoe UI"/>
              </a:rPr>
              <a:t>Created Project’s Document Repository using GIT/ GITHUB and extended access to all project members </a:t>
            </a:r>
            <a:r>
              <a:rPr lang="en-IN" sz="1100" i="1" baseline="0" dirty="0">
                <a:solidFill>
                  <a:prstClr val="black"/>
                </a:solidFill>
                <a:latin typeface="Segoe UI"/>
              </a:rPr>
              <a:t>(</a:t>
            </a:r>
            <a:r>
              <a:rPr lang="en-IN" sz="1100" i="1" baseline="0" dirty="0">
                <a:solidFill>
                  <a:prstClr val="black"/>
                </a:solidFill>
                <a:latin typeface="Segoe UI"/>
                <a:hlinkClick r:id="rId2"/>
              </a:rPr>
              <a:t>https://github.com/Satyajit-84568/Documents</a:t>
            </a:r>
            <a:r>
              <a:rPr lang="en-IN" sz="1100" i="1" baseline="0" dirty="0">
                <a:solidFill>
                  <a:prstClr val="black"/>
                </a:solidFill>
                <a:latin typeface="Segoe UI"/>
              </a:rPr>
              <a:t>)</a:t>
            </a:r>
            <a:r>
              <a:rPr lang="en-IN" sz="1400" baseline="0" dirty="0">
                <a:solidFill>
                  <a:prstClr val="black"/>
                </a:solidFill>
                <a:latin typeface="Segoe UI"/>
              </a:rPr>
              <a:t>  - </a:t>
            </a:r>
            <a:r>
              <a:rPr lang="en-IN" sz="1400" baseline="0" dirty="0">
                <a:solidFill>
                  <a:prstClr val="black"/>
                </a:solidFill>
                <a:highlight>
                  <a:srgbClr val="00FF00"/>
                </a:highlight>
                <a:latin typeface="Segoe UI"/>
              </a:rPr>
              <a:t>Completed</a:t>
            </a:r>
            <a:endParaRPr lang="en-IN" sz="1400" dirty="0">
              <a:solidFill>
                <a:prstClr val="black"/>
              </a:solidFill>
              <a:highlight>
                <a:srgbClr val="00FF00"/>
              </a:highlight>
              <a:latin typeface="Segoe UI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315792" y="3413103"/>
            <a:ext cx="5686928" cy="739448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None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315795" y="4153769"/>
            <a:ext cx="6118559" cy="2440386"/>
          </a:xfrm>
          <a:prstGeom prst="rect">
            <a:avLst/>
          </a:prstGeom>
          <a:ln w="63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SRS Sign-off by all stakeholders.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Prepare the GANT Chart of the Project 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Internal Training on GIT/ GITHUB/ Maven by Ananya &amp; Amitesh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Schedule session with External Enterprise Architect to prepare the Use Case Diagram and Class Diagram of the project</a:t>
            </a:r>
          </a:p>
          <a:p>
            <a:pPr>
              <a:defRPr/>
            </a:pPr>
            <a:endParaRPr lang="en-US" sz="1000" dirty="0">
              <a:solidFill>
                <a:prstClr val="black"/>
              </a:solidFill>
              <a:latin typeface="Segoe UI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Segoe UI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24EE9-BBE9-4A32-8711-56BA4D89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1" t="27522" r="17431" b="17921"/>
          <a:stretch/>
        </p:blipFill>
        <p:spPr>
          <a:xfrm>
            <a:off x="6434355" y="1207757"/>
            <a:ext cx="5603825" cy="27350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2C5C5-A7CF-4E6E-9FA2-5101FD3E0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2" t="18471" r="10206" b="17611"/>
          <a:stretch/>
        </p:blipFill>
        <p:spPr>
          <a:xfrm>
            <a:off x="6434353" y="4016174"/>
            <a:ext cx="5603827" cy="273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621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366</TotalTime>
  <Words>171</Words>
  <Application>Microsoft Office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Segoe UI</vt:lpstr>
      <vt:lpstr>Office Theme</vt:lpstr>
      <vt:lpstr>RIMS MCA Major Project Group 3 – 18th June 2022</vt:lpstr>
      <vt:lpstr>Summary – Green Store : An e-commerce application to sell different varieties of plant through B2B  platform.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Mishra, Suvendu</cp:lastModifiedBy>
  <cp:revision>23</cp:revision>
  <dcterms:created xsi:type="dcterms:W3CDTF">2022-06-03T05:48:12Z</dcterms:created>
  <dcterms:modified xsi:type="dcterms:W3CDTF">2022-06-16T06:16:36Z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